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8E"/>
    <a:srgbClr val="255E94"/>
    <a:srgbClr val="235A8E"/>
    <a:srgbClr val="112C47"/>
    <a:srgbClr val="16395A"/>
    <a:srgbClr val="005493"/>
    <a:srgbClr val="062583"/>
    <a:srgbClr val="03176D"/>
    <a:srgbClr val="031253"/>
    <a:srgbClr val="072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87230" autoAdjust="0"/>
  </p:normalViewPr>
  <p:slideViewPr>
    <p:cSldViewPr snapToGrid="0">
      <p:cViewPr varScale="1">
        <p:scale>
          <a:sx n="92" d="100"/>
          <a:sy n="92" d="100"/>
        </p:scale>
        <p:origin x="176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8" Type="http://schemas.openxmlformats.org/officeDocument/2006/relationships/viewProps" Target="viewProps.xml" /><Relationship Id="rId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" Type="http://schemas.openxmlformats.org/officeDocument/2006/relationships/tableStyles" Target="tableStyles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3ACA67-6C7A-8A43-B11F-0AEA17263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" y="0"/>
            <a:ext cx="1218963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DAA1AA-5E48-9D41-81CB-812A3FAB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C45FCA-D46A-0E4E-9CAB-D915F6D5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4586-0471-4840-81C2-FE749C1243A0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5E95-CDF4-B94A-8388-3F2ED83D4D09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77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18" name="Picture 8" descr="Escudo_PUCV-2016_color h.jpg">
            <a:extLst>
              <a:ext uri="{FF2B5EF4-FFF2-40B4-BE49-F238E27FC236}">
                <a16:creationId xmlns:a16="http://schemas.microsoft.com/office/drawing/2014/main" id="{20C4912F-89CC-3E4F-931C-D43679D50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237191"/>
            <a:ext cx="1908218" cy="158352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0E1EA3B3-1721-2541-BF9E-5EE988402BA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552BD7-FB4D-724B-8858-68DB08FD0BB2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8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FA72CE9-3CE3-F546-BB5E-DD430D7ED73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48356371-1D41-824F-BB1F-8BB70EDB3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46130"/>
            <a:ext cx="1908218" cy="1583528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CBC33E8F-1C28-AF46-AF6B-C7BF0B1735E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0B47803-6830-2346-A7AA-18297BB250F7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2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C8CEA6BA-A334-8A48-85D8-A48EB7E594D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Picture 8" descr="Escudo_PUCV-2016_color h.jpg">
            <a:extLst>
              <a:ext uri="{FF2B5EF4-FFF2-40B4-BE49-F238E27FC236}">
                <a16:creationId xmlns:a16="http://schemas.microsoft.com/office/drawing/2014/main" id="{A883891C-06C6-ED47-BF0C-432CEB90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37" y="-306463"/>
            <a:ext cx="1908218" cy="1583528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C39A1145-87BD-7D4A-B758-B88C8939045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04A02-2CFA-B04C-8ED9-4AC1BB1A801C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5035081B-A06D-6D42-B635-9E98BF1EB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332295"/>
            <a:ext cx="1908218" cy="1583528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3705B8F-5EE6-8C46-9E63-61D2CF9F05D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619593"/>
            <a:ext cx="12185076" cy="224552"/>
          </a:xfrm>
          <a:prstGeom prst="rect">
            <a:avLst/>
          </a:prstGeom>
          <a:solidFill>
            <a:srgbClr val="235A8E"/>
          </a:solidFill>
          <a:ln>
            <a:solidFill>
              <a:srgbClr val="2259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9F525AA-8117-2740-ADA3-3B9C2644073E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F6-AA00-BF4C-9BB9-F33F6B701E77}" type="datetime1">
              <a:rPr lang="es-CL" smtClean="0"/>
              <a:t>08-10-21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6C9C-9D33-6E41-B079-14AFED49192F}" type="datetime1">
              <a:rPr lang="es-CL" smtClean="0"/>
              <a:t>08-10-21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191A-AED5-C845-A1E7-996B74CAE4D8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786B-55FE-2940-BA0E-9DF104A0F377}" type="datetime1">
              <a:rPr lang="es-CL" smtClean="0"/>
              <a:t>08-10-21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DCC3-4E87-DE46-ACCC-C95ECB388A34}" type="datetime1">
              <a:rPr lang="es-CL" smtClean="0"/>
              <a:t>08-10-21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DAA1AA-5E48-9D41-81CB-812A3FAB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My</a:t>
            </a:r>
            <a:r>
              <a:rPr/>
              <a:t> </a:t>
            </a:r>
            <a:r>
              <a:rPr/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C45FCA-D46A-0E4E-9CAB-D915F6D5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Autor</a:t>
            </a: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Pontificia</a:t>
            </a:r>
            <a:r>
              <a:rPr/>
              <a:t> </a:t>
            </a:r>
            <a:r>
              <a:rPr/>
              <a:t>Universidad</a:t>
            </a:r>
            <a:r>
              <a:rPr/>
              <a:t> </a:t>
            </a:r>
            <a:r>
              <a:rPr/>
              <a:t>Católica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Valparaíso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Tema 1</a:t>
            </a:r>
          </a:p>
          <a:p>
            <a:pPr lvl="1"/>
            <a:r>
              <a:rPr/>
              <a:t>Tema 2</a:t>
            </a:r>
          </a:p>
          <a:p>
            <a:pPr lvl="1"/>
            <a:r>
              <a:rPr/>
              <a:t>Tema 3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Table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03400"/>
          <a:ext cx="1051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Especie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Peso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Hembra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174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Hembra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155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Hembra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131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ctr">
                        <a:buNone/>
                      </a:pPr>
                      <a:r>
                        <a:rPr/>
                        <a:t>Macho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163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foto</a:t>
            </a:r>
          </a:p>
        </p:txBody>
      </p:sp>
      <p:pic>
        <p:nvPicPr>
          <p:cNvPr descr="fot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803400"/>
            <a:ext cx="659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Templado_PUCV_fondo_azul_files/figure-pptx/press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034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</Words>
  <Application>Microsoft Macintosh PowerPoint</Application>
  <PresentationFormat>Panorámica</PresentationFormat>
  <Paragraphs>1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/>
  <cp:keywords/>
  <dcterms:created xsi:type="dcterms:W3CDTF">2021-10-08T03:30:38Z</dcterms:created>
  <dcterms:modified xsi:type="dcterms:W3CDTF">2021-10-08T03:30:38Z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Pontificia Universidad Católica de Valparaíso</vt:lpwstr>
  </property>
  <property fmtid="{D5CDD505-2E9C-101B-9397-08002B2CF9AE}" pid="3" name="output">
    <vt:lpwstr/>
  </property>
  <property fmtid="{D5CDD505-2E9C-101B-9397-08002B2CF9AE}" pid="4" name="subtitle">
    <vt:lpwstr>Autor</vt:lpwstr>
  </property>
</Properties>
</file>